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sldIdLst>
    <p:sldId id="256" r:id="rId2"/>
    <p:sldId id="257" r:id="rId3"/>
    <p:sldId id="263" r:id="rId4"/>
    <p:sldId id="258" r:id="rId5"/>
    <p:sldId id="264" r:id="rId6"/>
    <p:sldId id="261" r:id="rId7"/>
    <p:sldId id="259" r:id="rId8"/>
    <p:sldId id="260" r:id="rId9"/>
    <p:sldId id="262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E26FCE-B196-474B-B762-37844A6E392D}" v="30" dt="2023-08-04T09:51:54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3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0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13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5129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4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92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87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01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2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9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0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5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3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4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9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83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4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9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127.0.0.1:5501/index2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file:///C:\Users\rakshith%20k%20n\OneDrive\Documents\Desktop\tryal%20file\index.htm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49AA-1A15-BF75-DF54-F7E231210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6979" y="826822"/>
            <a:ext cx="7958041" cy="1213312"/>
          </a:xfrm>
        </p:spPr>
        <p:txBody>
          <a:bodyPr>
            <a:normAutofit fontScale="90000"/>
          </a:bodyPr>
          <a:lstStyle/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Introduction to web programming(bplck205a)</a:t>
            </a:r>
            <a:b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     			   mini project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CD0CF-1D70-5053-5ED0-3A0B63B19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9472" y="1512597"/>
            <a:ext cx="9161690" cy="2042981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Algerian" panose="04020705040A02060702" pitchFamily="82" charset="0"/>
              </a:rPr>
              <a:t>  </a:t>
            </a:r>
            <a:endParaRPr lang="en-IN" sz="4000" b="1" u="sng" dirty="0">
              <a:latin typeface="Algerian" panose="04020705040A02060702" pitchFamily="82" charset="0"/>
            </a:endParaRPr>
          </a:p>
          <a:p>
            <a:r>
              <a:rPr lang="en-IN" sz="4000" b="1" dirty="0">
                <a:latin typeface="Algerian" panose="04020705040A02060702" pitchFamily="82" charset="0"/>
              </a:rPr>
              <a:t>            </a:t>
            </a:r>
            <a:r>
              <a:rPr lang="en-IN" sz="4000" dirty="0">
                <a:latin typeface="Algerian" panose="04020705040A02060702" pitchFamily="82" charset="0"/>
              </a:rPr>
              <a:t>online</a:t>
            </a:r>
            <a:r>
              <a:rPr lang="en-IN" sz="4000" b="1" dirty="0">
                <a:latin typeface="Algerian" panose="04020705040A02060702" pitchFamily="82" charset="0"/>
              </a:rPr>
              <a:t> </a:t>
            </a:r>
            <a:r>
              <a:rPr lang="en-IN" sz="4000" dirty="0">
                <a:latin typeface="Algerian" panose="04020705040A02060702" pitchFamily="82" charset="0"/>
              </a:rPr>
              <a:t>grocery</a:t>
            </a:r>
            <a:r>
              <a:rPr lang="en-IN" sz="4000" b="1" dirty="0">
                <a:latin typeface="Algerian" panose="04020705040A02060702" pitchFamily="82" charset="0"/>
              </a:rPr>
              <a:t> </a:t>
            </a:r>
            <a:r>
              <a:rPr lang="en-IN" sz="4000" dirty="0">
                <a:latin typeface="Algerian" panose="04020705040A02060702" pitchFamily="82" charset="0"/>
              </a:rPr>
              <a:t>mart</a:t>
            </a:r>
            <a:r>
              <a:rPr lang="en-IN" sz="4000" b="1" dirty="0">
                <a:latin typeface="Algerian" panose="04020705040A02060702" pitchFamily="82" charset="0"/>
              </a:rPr>
              <a:t> </a:t>
            </a:r>
          </a:p>
          <a:p>
            <a:endParaRPr lang="en-IN" sz="4000" b="1" dirty="0">
              <a:latin typeface="Algerian" panose="04020705040A02060702" pitchFamily="82" charset="0"/>
            </a:endParaRPr>
          </a:p>
          <a:p>
            <a:endParaRPr lang="en-IN" sz="4000" b="1" dirty="0">
              <a:latin typeface="Algerian" panose="04020705040A02060702" pitchFamily="82" charset="0"/>
            </a:endParaRPr>
          </a:p>
          <a:p>
            <a:r>
              <a:rPr lang="en-IN" sz="4000" b="1" dirty="0">
                <a:latin typeface="Algerian" panose="04020705040A02060702" pitchFamily="82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87727-156A-2907-0239-A94D67088039}"/>
              </a:ext>
            </a:extLst>
          </p:cNvPr>
          <p:cNvSpPr txBox="1"/>
          <p:nvPr/>
        </p:nvSpPr>
        <p:spPr>
          <a:xfrm>
            <a:off x="7369007" y="4699397"/>
            <a:ext cx="4403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Guide Name : DR. Asha S Manek</a:t>
            </a:r>
          </a:p>
          <a:p>
            <a:r>
              <a:rPr lang="en-IN" sz="2000" dirty="0"/>
              <a:t>Designation : Professor</a:t>
            </a:r>
          </a:p>
          <a:p>
            <a:r>
              <a:rPr lang="en-IN" sz="2000" dirty="0"/>
              <a:t>T . John Institute of Technology,</a:t>
            </a:r>
          </a:p>
          <a:p>
            <a:r>
              <a:rPr lang="en-IN" sz="2000" dirty="0"/>
              <a:t> 		Bangalore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4D413-06F1-B295-8524-5F881E51CA26}"/>
              </a:ext>
            </a:extLst>
          </p:cNvPr>
          <p:cNvSpPr txBox="1"/>
          <p:nvPr/>
        </p:nvSpPr>
        <p:spPr>
          <a:xfrm flipH="1">
            <a:off x="1876423" y="3052793"/>
            <a:ext cx="5912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Team : TEAM SRVS</a:t>
            </a:r>
          </a:p>
          <a:p>
            <a:r>
              <a:rPr lang="en-IN" dirty="0"/>
              <a:t>Team Leader : Rakshith K N </a:t>
            </a:r>
          </a:p>
          <a:p>
            <a:r>
              <a:rPr lang="en-IN" dirty="0"/>
              <a:t>Team Members: Sanjay  B (1TJ22CS096)</a:t>
            </a:r>
          </a:p>
          <a:p>
            <a:r>
              <a:rPr lang="en-IN" dirty="0"/>
              <a:t>			       Rakshith K N (1TJ22CS085)</a:t>
            </a:r>
          </a:p>
          <a:p>
            <a:r>
              <a:rPr lang="en-IN" dirty="0"/>
              <a:t>			       Sankethmanoharan (1TJ22CS098)</a:t>
            </a:r>
          </a:p>
          <a:p>
            <a:r>
              <a:rPr lang="en-IN" dirty="0"/>
              <a:t>                             Vinay N (1TJ22CS120)</a:t>
            </a:r>
          </a:p>
          <a:p>
            <a:r>
              <a:rPr lang="en-IN" dirty="0"/>
              <a:t>Branch : CSE  2</a:t>
            </a:r>
            <a:r>
              <a:rPr lang="en-IN" baseline="30000" dirty="0"/>
              <a:t>nd</a:t>
            </a:r>
            <a:r>
              <a:rPr lang="en-IN" dirty="0"/>
              <a:t> sem </a:t>
            </a:r>
          </a:p>
          <a:p>
            <a:r>
              <a:rPr lang="en-IN" dirty="0"/>
              <a:t>Section : B sec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7FC53-2F9D-788B-BAEC-CCCA699897C1}"/>
              </a:ext>
            </a:extLst>
          </p:cNvPr>
          <p:cNvSpPr txBox="1"/>
          <p:nvPr/>
        </p:nvSpPr>
        <p:spPr>
          <a:xfrm>
            <a:off x="5017693" y="402145"/>
            <a:ext cx="7018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Department of Computer Science and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F2862-274D-3B8D-A69C-F27202DA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38" y="161981"/>
            <a:ext cx="1952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92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3730FC-BD26-B0BB-0AAF-7E674E8517FB}"/>
              </a:ext>
            </a:extLst>
          </p:cNvPr>
          <p:cNvSpPr txBox="1"/>
          <p:nvPr/>
        </p:nvSpPr>
        <p:spPr>
          <a:xfrm>
            <a:off x="481046" y="2393304"/>
            <a:ext cx="27354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2"/>
              </a:rPr>
              <a:t>Gymnastics Page</a:t>
            </a:r>
            <a:endParaRPr lang="en-I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0D235-B45B-B18E-FFC3-2F7872660185}"/>
              </a:ext>
            </a:extLst>
          </p:cNvPr>
          <p:cNvSpPr txBox="1"/>
          <p:nvPr/>
        </p:nvSpPr>
        <p:spPr>
          <a:xfrm flipH="1">
            <a:off x="4524413" y="606651"/>
            <a:ext cx="5796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Gymnastics.html</a:t>
            </a:r>
            <a:endParaRPr lang="en-IN" sz="3200" dirty="0">
              <a:latin typeface="Algerian" panose="04020705040A020607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CA7224-37FC-A41D-1126-8F460BD4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620" y="1511558"/>
            <a:ext cx="8758334" cy="49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42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93DE64-CA3F-58B3-23EF-92CDCEBFC39B}"/>
              </a:ext>
            </a:extLst>
          </p:cNvPr>
          <p:cNvSpPr/>
          <p:nvPr/>
        </p:nvSpPr>
        <p:spPr>
          <a:xfrm>
            <a:off x="3921967" y="1768152"/>
            <a:ext cx="4348065" cy="1660848"/>
          </a:xfrm>
          <a:prstGeom prst="rect">
            <a:avLst/>
          </a:prstGeom>
          <a:ln/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0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3905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F904-A192-5963-9A82-12989495D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179" y="397617"/>
            <a:ext cx="2996196" cy="869400"/>
          </a:xfrm>
        </p:spPr>
        <p:txBody>
          <a:bodyPr>
            <a:normAutofit fontScale="90000"/>
          </a:bodyPr>
          <a:lstStyle/>
          <a:p>
            <a:br>
              <a:rPr lang="en-IN" sz="4800" b="1" u="sng" dirty="0">
                <a:latin typeface="Algerian" panose="04020705040A02060702" pitchFamily="82" charset="0"/>
              </a:rPr>
            </a:br>
            <a:r>
              <a:rPr lang="en-IN" sz="4800" u="sng" dirty="0">
                <a:latin typeface="Algerian" panose="04020705040A02060702" pitchFamily="82" charset="0"/>
              </a:rPr>
              <a:t>AGENDA</a:t>
            </a:r>
            <a:endParaRPr lang="en-IN" u="sng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8B99D-F76E-F3C4-912A-40C63EE2A7BF}"/>
              </a:ext>
            </a:extLst>
          </p:cNvPr>
          <p:cNvSpPr txBox="1"/>
          <p:nvPr/>
        </p:nvSpPr>
        <p:spPr>
          <a:xfrm flipH="1">
            <a:off x="2620968" y="1446245"/>
            <a:ext cx="911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                  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AB1834-E985-381C-CF93-53DDF0154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wright 50words about online grocery shopilg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D9732-CF2D-AAD8-19F7-EA3424AB5044}"/>
              </a:ext>
            </a:extLst>
          </p:cNvPr>
          <p:cNvSpPr txBox="1"/>
          <p:nvPr/>
        </p:nvSpPr>
        <p:spPr>
          <a:xfrm>
            <a:off x="2341982" y="1446245"/>
            <a:ext cx="8808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Abstract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Webpages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Proposed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Reference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841B0-6D1E-5F46-C0BA-935C2FF8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5" y="256494"/>
            <a:ext cx="1952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983003-B8F1-9199-A4C1-EEF1D6AB78ED}"/>
              </a:ext>
            </a:extLst>
          </p:cNvPr>
          <p:cNvSpPr txBox="1"/>
          <p:nvPr/>
        </p:nvSpPr>
        <p:spPr>
          <a:xfrm>
            <a:off x="2684884" y="1764926"/>
            <a:ext cx="78307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Online grocery shopping is a convenient and time-saving way to purchase groceries from the comfort of your home.</a:t>
            </a:r>
            <a:r>
              <a:rPr lang="en-IN" sz="2800" dirty="0"/>
              <a:t> </a:t>
            </a:r>
            <a:r>
              <a:rPr lang="en-US" sz="2800" b="0" i="0" dirty="0">
                <a:effectLst/>
                <a:latin typeface="Söhne"/>
              </a:rPr>
              <a:t>With a vast selection of products, competitive prices, and doorstep delivery.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Customers can easily compare items, access exclusive deals, and enjoy contactless transactions, making it an increasingly popular choice for modern consumers.</a:t>
            </a:r>
            <a:r>
              <a:rPr lang="en-US" sz="2800" dirty="0">
                <a:latin typeface="Söhne"/>
              </a:rPr>
              <a:t>	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FCE02-A188-50D8-4249-4DC8C3BF6EF1}"/>
              </a:ext>
            </a:extLst>
          </p:cNvPr>
          <p:cNvSpPr txBox="1"/>
          <p:nvPr/>
        </p:nvSpPr>
        <p:spPr>
          <a:xfrm>
            <a:off x="4702628" y="811763"/>
            <a:ext cx="4534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Abstract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629EB-8FE4-CCE3-92DF-1BB3F7A0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9" y="235111"/>
            <a:ext cx="1952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5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ED6961-1A04-20E3-3345-8F53FE345B11}"/>
              </a:ext>
            </a:extLst>
          </p:cNvPr>
          <p:cNvSpPr txBox="1"/>
          <p:nvPr/>
        </p:nvSpPr>
        <p:spPr>
          <a:xfrm flipH="1">
            <a:off x="4431107" y="363894"/>
            <a:ext cx="549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u="sng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4C6DB-6B54-2808-85BB-346D4AC6D0C9}"/>
              </a:ext>
            </a:extLst>
          </p:cNvPr>
          <p:cNvSpPr txBox="1"/>
          <p:nvPr/>
        </p:nvSpPr>
        <p:spPr>
          <a:xfrm>
            <a:off x="2108717" y="1670179"/>
            <a:ext cx="92466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Online shopping is the activity</a:t>
            </a:r>
            <a:r>
              <a:rPr lang="en-US" sz="2400" b="1" i="0" dirty="0">
                <a:effectLst/>
                <a:latin typeface="Roboto" panose="02000000000000000000" pitchFamily="2" charset="0"/>
              </a:rPr>
              <a:t> of buying products and services over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 the internet using a web browser or mobile app.</a:t>
            </a:r>
            <a:r>
              <a:rPr lang="en-US" sz="2400" b="0" i="0" dirty="0">
                <a:effectLst/>
                <a:latin typeface="Söhne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   Aims to revolutionize the way you shop for groceries.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   Convenience, variety, and seamless shopping experience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2400" b="0" i="0" dirty="0">
              <a:effectLst/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From user-friendly interfaces to secure payment gateways, creating an online shopping platform presents a unique opportunity to revolutionize the way we buy and sell goods in the 21st century.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As technology continues to advance, online shopping is expected to further shape the future of retail, providing an immersive and personalized shopping experience for consumers worldwide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97926-C86F-56E1-9B36-4A2F5B49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6" y="363894"/>
            <a:ext cx="1952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1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5A89-B081-D35E-67AE-8CBBA8B7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612" y="456462"/>
            <a:ext cx="8610600" cy="1293028"/>
          </a:xfrm>
        </p:spPr>
        <p:txBody>
          <a:bodyPr/>
          <a:lstStyle/>
          <a:p>
            <a:pPr algn="l"/>
            <a:r>
              <a:rPr lang="en-IN" u="sng" dirty="0">
                <a:latin typeface="Algerian" panose="04020705040A02060702" pitchFamily="82" charset="0"/>
              </a:rPr>
              <a:t>Web</a:t>
            </a:r>
            <a:r>
              <a:rPr lang="en-IN" dirty="0">
                <a:latin typeface="Algerian" panose="04020705040A02060702" pitchFamily="82" charset="0"/>
              </a:rPr>
              <a:t> </a:t>
            </a:r>
            <a:r>
              <a:rPr lang="en-IN" u="sng" dirty="0">
                <a:latin typeface="Algerian" panose="04020705040A02060702" pitchFamily="82" charset="0"/>
              </a:rPr>
              <a:t>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32A03-AC90-69C1-D22A-11EE0C9B7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669" y="1749490"/>
            <a:ext cx="10820400" cy="402412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description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details page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place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details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tracking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back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19744-987F-008F-D2E5-83A04737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6" y="253773"/>
            <a:ext cx="1952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D4613B-850D-21DB-72F3-EC2F3FC91DAE}"/>
              </a:ext>
            </a:extLst>
          </p:cNvPr>
          <p:cNvSpPr txBox="1"/>
          <p:nvPr/>
        </p:nvSpPr>
        <p:spPr>
          <a:xfrm>
            <a:off x="4907902" y="124846"/>
            <a:ext cx="6718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Proposed</a:t>
            </a:r>
            <a:r>
              <a:rPr lang="en-IN" sz="4000" dirty="0">
                <a:latin typeface="Algerian" panose="04020705040A02060702" pitchFamily="82" charset="0"/>
              </a:rPr>
              <a:t> </a:t>
            </a:r>
            <a:r>
              <a:rPr lang="en-IN" sz="4000" u="sng" dirty="0">
                <a:latin typeface="Algerian" panose="04020705040A02060702" pitchFamily="82" charset="0"/>
              </a:rPr>
              <a:t>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2BEC2-D306-FD42-95A8-D7396EEDAB95}"/>
              </a:ext>
            </a:extLst>
          </p:cNvPr>
          <p:cNvSpPr txBox="1"/>
          <p:nvPr/>
        </p:nvSpPr>
        <p:spPr>
          <a:xfrm flipH="1">
            <a:off x="2336851" y="936609"/>
            <a:ext cx="8762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have used a HTML and CSS code to develop a online web site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flatform we used to code the website is VS(Visual Studio). Which is one of the best flatform to code any code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Some of the code pics we coded to develop a web site is shown below: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E603A-F250-13DE-D984-17EFBB18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14" y="3562519"/>
            <a:ext cx="4298600" cy="2547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3ADF3-7755-B955-AA91-F1B96B39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12" y="3562519"/>
            <a:ext cx="4528458" cy="2547257"/>
          </a:xfrm>
          <a:prstGeom prst="rect">
            <a:avLst/>
          </a:prstGeom>
        </p:spPr>
      </p:pic>
      <p:pic>
        <p:nvPicPr>
          <p:cNvPr id="2052" name="Picture 4" descr="Visual Studio Code logo - AEMICS">
            <a:extLst>
              <a:ext uri="{FF2B5EF4-FFF2-40B4-BE49-F238E27FC236}">
                <a16:creationId xmlns:a16="http://schemas.microsoft.com/office/drawing/2014/main" id="{81165EB3-E5BD-A6B6-1E07-EE6ECAC3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699" y="149274"/>
            <a:ext cx="2152307" cy="121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2B2D38-1B4C-C47D-A1CC-4A3B386D0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26" y="249691"/>
            <a:ext cx="1952625" cy="733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D85EE-C9FC-251B-3918-6B0C8CC38F7E}"/>
              </a:ext>
            </a:extLst>
          </p:cNvPr>
          <p:cNvSpPr txBox="1"/>
          <p:nvPr/>
        </p:nvSpPr>
        <p:spPr>
          <a:xfrm>
            <a:off x="5798976" y="6235790"/>
            <a:ext cx="616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6"/>
              </a:rPr>
              <a:t>Grocery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12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55D46-93C0-8260-2E21-B727AF66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6" y="318113"/>
            <a:ext cx="5057190" cy="2844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7B59E-2C4F-078E-5E24-42BF018D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03" y="3313828"/>
            <a:ext cx="5735217" cy="3226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D4C41-FC88-4746-15B8-F781B5597C63}"/>
              </a:ext>
            </a:extLst>
          </p:cNvPr>
          <p:cNvSpPr txBox="1"/>
          <p:nvPr/>
        </p:nvSpPr>
        <p:spPr>
          <a:xfrm>
            <a:off x="1621403" y="1270597"/>
            <a:ext cx="394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lgerian" panose="04020705040A02060702" pitchFamily="82" charset="0"/>
              </a:rPr>
              <a:t>Web</a:t>
            </a:r>
            <a:r>
              <a:rPr lang="en-IN" sz="4400" b="1" dirty="0">
                <a:latin typeface="Algerian" panose="04020705040A02060702" pitchFamily="82" charset="0"/>
              </a:rPr>
              <a:t> </a:t>
            </a:r>
            <a:r>
              <a:rPr lang="en-IN" sz="4400" dirty="0">
                <a:latin typeface="Algerian" panose="04020705040A02060702" pitchFamily="82" charset="0"/>
              </a:rPr>
              <a:t>Pages</a:t>
            </a:r>
            <a:r>
              <a:rPr lang="en-IN" sz="4400" b="1" dirty="0">
                <a:latin typeface="Algerian" panose="04020705040A02060702" pitchFamily="82" charset="0"/>
              </a:rPr>
              <a:t> </a:t>
            </a:r>
            <a:r>
              <a:rPr lang="en-IN" sz="4400" dirty="0">
                <a:latin typeface="Algerian" panose="04020705040A02060702" pitchFamily="82" charset="0"/>
              </a:rPr>
              <a:t>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E10E3-1EC0-69F6-2FF4-37710680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41" y="238831"/>
            <a:ext cx="1952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E7BE2B-8643-EA86-D95B-C7A5070B1A95}"/>
              </a:ext>
            </a:extLst>
          </p:cNvPr>
          <p:cNvSpPr txBox="1"/>
          <p:nvPr/>
        </p:nvSpPr>
        <p:spPr>
          <a:xfrm>
            <a:off x="4665306" y="186612"/>
            <a:ext cx="4030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391FE-043A-08DE-D10F-BB682EC07BA2}"/>
              </a:ext>
            </a:extLst>
          </p:cNvPr>
          <p:cNvSpPr txBox="1"/>
          <p:nvPr/>
        </p:nvSpPr>
        <p:spPr>
          <a:xfrm flipH="1">
            <a:off x="2443685" y="1247750"/>
            <a:ext cx="82771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Online shopping allows access to merchandise solid world wide and is </a:t>
            </a:r>
            <a:r>
              <a:rPr lang="en-IN" sz="24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–saving and convenient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future, we can expect online stores to improve their technology , making way for a </a:t>
            </a:r>
            <a:r>
              <a:rPr lang="en-IN" sz="24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 easier and faster shopping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The </a:t>
            </a:r>
            <a:r>
              <a:rPr lang="en-US" sz="2400" i="0" dirty="0">
                <a:effectLst/>
                <a:latin typeface="Roboto" panose="02000000000000000000" pitchFamily="2" charset="0"/>
              </a:rPr>
              <a:t>Shopping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 cart is mainly useful for who haven’t time to go to </a:t>
            </a:r>
            <a:r>
              <a:rPr lang="en-US" sz="2400" i="0" dirty="0">
                <a:effectLst/>
                <a:latin typeface="Roboto" panose="02000000000000000000" pitchFamily="2" charset="0"/>
              </a:rPr>
              <a:t>shopping.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Especially important during </a:t>
            </a:r>
            <a:r>
              <a:rPr lang="en-US" sz="2400" b="1" i="0" u="sng" dirty="0">
                <a:effectLst/>
                <a:latin typeface="Söhne"/>
              </a:rPr>
              <a:t>pandemic times</a:t>
            </a:r>
            <a:r>
              <a:rPr lang="en-US" sz="2400" b="0" i="0" dirty="0">
                <a:effectLst/>
                <a:latin typeface="Söhne"/>
              </a:rPr>
              <a:t>, online shopping reduces the need for physical contact, promoting safety.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Overall, online grocery shopping can be a fantastic option for many people due to its convenience and efficiency. However, it's essential to weigh the pros and cons based on your specific needs, preferences, and circumstances.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04961-93E3-3C49-CBCB-B1BF71F4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0" y="284184"/>
            <a:ext cx="1952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D96C4-98BB-299D-1044-F30AF6805191}"/>
              </a:ext>
            </a:extLst>
          </p:cNvPr>
          <p:cNvSpPr txBox="1"/>
          <p:nvPr/>
        </p:nvSpPr>
        <p:spPr>
          <a:xfrm>
            <a:off x="4637314" y="671804"/>
            <a:ext cx="3984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>
                <a:latin typeface="Algerian" panose="04020705040A02060702" pitchFamily="82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21097-A248-05FA-3F95-D16A04F3D672}"/>
              </a:ext>
            </a:extLst>
          </p:cNvPr>
          <p:cNvSpPr txBox="1"/>
          <p:nvPr/>
        </p:nvSpPr>
        <p:spPr>
          <a:xfrm flipH="1">
            <a:off x="3302102" y="1754155"/>
            <a:ext cx="76053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our reference sources we use to develop the website is Youtube(Apna Kaksha) , and some of the web developing programming books(M C Grohil).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CD4DD-8BD0-CD6D-4D19-4FE16342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28" y="235111"/>
            <a:ext cx="1952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1348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349</TotalTime>
  <Words>516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</vt:lpstr>
      <vt:lpstr>Cambria</vt:lpstr>
      <vt:lpstr>Century Gothic</vt:lpstr>
      <vt:lpstr>Roboto</vt:lpstr>
      <vt:lpstr>Söhne</vt:lpstr>
      <vt:lpstr>Times New Roman</vt:lpstr>
      <vt:lpstr>Vapor Trail</vt:lpstr>
      <vt:lpstr>Introduction to web programming(bplck205a)              mini project </vt:lpstr>
      <vt:lpstr> AGENDA</vt:lpstr>
      <vt:lpstr>PowerPoint Presentation</vt:lpstr>
      <vt:lpstr>PowerPoint Presentation</vt:lpstr>
      <vt:lpstr>Web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programming(bplck205a)              mini project</dc:title>
  <dc:creator>Rakshith K N</dc:creator>
  <cp:lastModifiedBy>Rakshith K N</cp:lastModifiedBy>
  <cp:revision>8</cp:revision>
  <dcterms:created xsi:type="dcterms:W3CDTF">2023-08-03T14:56:25Z</dcterms:created>
  <dcterms:modified xsi:type="dcterms:W3CDTF">2023-08-11T10:04:58Z</dcterms:modified>
</cp:coreProperties>
</file>